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23" d="100"/>
          <a:sy n="123" d="100"/>
        </p:scale>
        <p:origin x="1459" y="91"/>
      </p:cViewPr>
      <p:guideLst/>
    </p:cSldViewPr>
  </p:slideViewPr>
  <p:notesTextViewPr>
    <p:cViewPr>
      <p:scale>
        <a:sx n="1" d="1"/>
        <a:sy n="1" d="1"/>
      </p:scale>
      <p:origin x="0" y="-24"/>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endParaRPr lang="en-US"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https://www.meetup.com/colorado-springs-sql-server-users-group/</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9542</TotalTime>
  <Words>923</Words>
  <Application>Microsoft Office PowerPoint</Application>
  <PresentationFormat>Widescreen</PresentationFormat>
  <Paragraphs>126</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560</cp:revision>
  <dcterms:created xsi:type="dcterms:W3CDTF">2024-06-22T09:42:13Z</dcterms:created>
  <dcterms:modified xsi:type="dcterms:W3CDTF">2025-03-15T16:58:55Z</dcterms:modified>
</cp:coreProperties>
</file>